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  <a:srgbClr val="FFFFFF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96416" autoAdjust="0"/>
  </p:normalViewPr>
  <p:slideViewPr>
    <p:cSldViewPr snapToGrid="0" snapToObjects="1">
      <p:cViewPr>
        <p:scale>
          <a:sx n="58" d="100"/>
          <a:sy n="58" d="100"/>
        </p:scale>
        <p:origin x="331" y="-92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A6B4-D5A3-4120-9EDF-BFD7B2C16D3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DA85A-4E45-4502-BBE4-271303F90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8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9DA5-E9A1-6E4C-BCB5-0BD0F828C8F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ED3-8C9A-3647-9AFA-74FF2CDCA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9DA5-E9A1-6E4C-BCB5-0BD0F828C8F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ED3-8C9A-3647-9AFA-74FF2CDCA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9DA5-E9A1-6E4C-BCB5-0BD0F828C8F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ED3-8C9A-3647-9AFA-74FF2CDCA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9DA5-E9A1-6E4C-BCB5-0BD0F828C8F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ED3-8C9A-3647-9AFA-74FF2CDCA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9DA5-E9A1-6E4C-BCB5-0BD0F828C8F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ED3-8C9A-3647-9AFA-74FF2CDCA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9DA5-E9A1-6E4C-BCB5-0BD0F828C8F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ED3-8C9A-3647-9AFA-74FF2CDCA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9DA5-E9A1-6E4C-BCB5-0BD0F828C8F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ED3-8C9A-3647-9AFA-74FF2CDCA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9DA5-E9A1-6E4C-BCB5-0BD0F828C8F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ED3-8C9A-3647-9AFA-74FF2CDCA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9DA5-E9A1-6E4C-BCB5-0BD0F828C8F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ED3-8C9A-3647-9AFA-74FF2CDCA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9DA5-E9A1-6E4C-BCB5-0BD0F828C8F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ED3-8C9A-3647-9AFA-74FF2CDCA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9DA5-E9A1-6E4C-BCB5-0BD0F828C8F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BED3-8C9A-3647-9AFA-74FF2CDCA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A9DA5-E9A1-6E4C-BCB5-0BD0F828C8F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0BED3-8C9A-3647-9AFA-74FF2CDC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5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ACF529-4E7B-4889-95A2-549ADE629A09}"/>
              </a:ext>
            </a:extLst>
          </p:cNvPr>
          <p:cNvSpPr/>
          <p:nvPr/>
        </p:nvSpPr>
        <p:spPr>
          <a:xfrm>
            <a:off x="0" y="-3"/>
            <a:ext cx="21383625" cy="2880000"/>
          </a:xfrm>
          <a:prstGeom prst="rect">
            <a:avLst/>
          </a:prstGeom>
          <a:solidFill>
            <a:srgbClr val="124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1A78D-F518-4E3D-87AA-88465489FD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04" y="508854"/>
            <a:ext cx="1800000" cy="1800000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7F48BCDD-359D-4B9D-98C5-A6F96BD85077}"/>
              </a:ext>
            </a:extLst>
          </p:cNvPr>
          <p:cNvSpPr txBox="1"/>
          <p:nvPr/>
        </p:nvSpPr>
        <p:spPr>
          <a:xfrm>
            <a:off x="0" y="737200"/>
            <a:ext cx="2727004" cy="147132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SOCIETY OF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COMMODITY SCIENCE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AND TECHNOLOGY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9B98FA-B6A1-463E-B53A-BA0837E1D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030" y="649314"/>
            <a:ext cx="1899321" cy="1440000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C0505D1F-4ECD-47FF-8304-E4869C1D712D}"/>
              </a:ext>
            </a:extLst>
          </p:cNvPr>
          <p:cNvSpPr txBox="1"/>
          <p:nvPr/>
        </p:nvSpPr>
        <p:spPr>
          <a:xfrm>
            <a:off x="4610013" y="444876"/>
            <a:ext cx="13186977" cy="19902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800" b="1" baseline="30000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800" b="1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 IGWT Symposium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EQUIPE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Ecology, Quality, Usability and Innovation</a:t>
            </a:r>
            <a:r>
              <a:rPr lang="sk-SK" sz="3200" b="1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in Product Environment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2A84B5-1308-4F98-BA4E-CD669A82D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30" y="649314"/>
            <a:ext cx="1440000" cy="144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A22AD2-33E2-4E95-B900-F429D28FDD9C}"/>
              </a:ext>
            </a:extLst>
          </p:cNvPr>
          <p:cNvSpPr/>
          <p:nvPr/>
        </p:nvSpPr>
        <p:spPr>
          <a:xfrm>
            <a:off x="0" y="28835213"/>
            <a:ext cx="21383625" cy="1440000"/>
          </a:xfrm>
          <a:prstGeom prst="rect">
            <a:avLst/>
          </a:prstGeom>
          <a:solidFill>
            <a:srgbClr val="124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612115-4461-496A-882C-66BC0FF195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54" y="28907213"/>
            <a:ext cx="1224000" cy="1224000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5B253452-CF90-4433-BF66-E7E662B6EF97}"/>
              </a:ext>
            </a:extLst>
          </p:cNvPr>
          <p:cNvSpPr txBox="1"/>
          <p:nvPr/>
        </p:nvSpPr>
        <p:spPr>
          <a:xfrm>
            <a:off x="1814038" y="28998013"/>
            <a:ext cx="2727004" cy="1080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1600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1600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SOCIETY OF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1600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COMMODITY SCIENCE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1600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AND TECHNOLOGY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1">
            <a:extLst>
              <a:ext uri="{FF2B5EF4-FFF2-40B4-BE49-F238E27FC236}">
                <a16:creationId xmlns:a16="http://schemas.microsoft.com/office/drawing/2014/main" id="{822721F4-D5BF-4D49-8289-D403748198BE}"/>
              </a:ext>
            </a:extLst>
          </p:cNvPr>
          <p:cNvSpPr txBox="1"/>
          <p:nvPr/>
        </p:nvSpPr>
        <p:spPr>
          <a:xfrm>
            <a:off x="7878538" y="28998013"/>
            <a:ext cx="6238551" cy="10671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September </a:t>
            </a:r>
            <a:r>
              <a:rPr lang="en-US" sz="2400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14 – 18, 2020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Bratislava, Piešťany, Slovak Republic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19025D-17B3-4343-B26F-BD509CB2A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575" y="28943213"/>
            <a:ext cx="1614423" cy="122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95138E-E55C-4A32-84E4-A5DB12C42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153" y="28943213"/>
            <a:ext cx="1224000" cy="1224000"/>
          </a:xfrm>
          <a:prstGeom prst="rect">
            <a:avLst/>
          </a:prstGeom>
        </p:spPr>
      </p:pic>
      <p:sp>
        <p:nvSpPr>
          <p:cNvPr id="18" name="Text Box 1">
            <a:extLst>
              <a:ext uri="{FF2B5EF4-FFF2-40B4-BE49-F238E27FC236}">
                <a16:creationId xmlns:a16="http://schemas.microsoft.com/office/drawing/2014/main" id="{91D1D9F5-49C0-4D89-84BF-F9F771DAC031}"/>
              </a:ext>
            </a:extLst>
          </p:cNvPr>
          <p:cNvSpPr txBox="1"/>
          <p:nvPr/>
        </p:nvSpPr>
        <p:spPr>
          <a:xfrm>
            <a:off x="6783086" y="56790767"/>
            <a:ext cx="6238551" cy="14903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b="1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1200" b="1" baseline="30000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200" b="1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 IGWT Symposium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EQUIPE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Ecology, Quality, Usability and Innovation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in Product Environment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September 14 – 18, 2020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Bratislava, Piešťany, Slovak Republic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374</TotalTime>
  <Words>66</Words>
  <Application>Microsoft Office PowerPoint</Application>
  <PresentationFormat>Vlastná</PresentationFormat>
  <Paragraphs>22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PT Sans</vt:lpstr>
      <vt:lpstr>Times New Roman</vt:lpstr>
      <vt:lpstr>Office Theme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Catalina Silva Plata</dc:creator>
  <cp:lastModifiedBy>Hewlett-Packard Company</cp:lastModifiedBy>
  <cp:revision>33</cp:revision>
  <dcterms:created xsi:type="dcterms:W3CDTF">2017-05-17T19:28:21Z</dcterms:created>
  <dcterms:modified xsi:type="dcterms:W3CDTF">2020-01-14T11:31:30Z</dcterms:modified>
</cp:coreProperties>
</file>